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ha Gupta" userId="49e46562-def4-49ce-9dd4-6a067dc1a9f1" providerId="ADAL" clId="{64904ADC-B19F-4173-AA5E-76ED5CB681F2}"/>
    <pc:docChg chg="addSld modSld">
      <pc:chgData name="Abha Gupta" userId="49e46562-def4-49ce-9dd4-6a067dc1a9f1" providerId="ADAL" clId="{64904ADC-B19F-4173-AA5E-76ED5CB681F2}" dt="2026-01-09T14:02:39.118" v="7" actId="20577"/>
      <pc:docMkLst>
        <pc:docMk/>
      </pc:docMkLst>
      <pc:sldChg chg="modSp new mod">
        <pc:chgData name="Abha Gupta" userId="49e46562-def4-49ce-9dd4-6a067dc1a9f1" providerId="ADAL" clId="{64904ADC-B19F-4173-AA5E-76ED5CB681F2}" dt="2026-01-09T14:02:39.118" v="7" actId="20577"/>
        <pc:sldMkLst>
          <pc:docMk/>
          <pc:sldMk cId="2417450918" sldId="256"/>
        </pc:sldMkLst>
        <pc:spChg chg="mod">
          <ac:chgData name="Abha Gupta" userId="49e46562-def4-49ce-9dd4-6a067dc1a9f1" providerId="ADAL" clId="{64904ADC-B19F-4173-AA5E-76ED5CB681F2}" dt="2026-01-09T14:02:39.118" v="7" actId="20577"/>
          <ac:spMkLst>
            <pc:docMk/>
            <pc:sldMk cId="2417450918" sldId="256"/>
            <ac:spMk id="2" creationId="{33645C46-4EEE-52DC-2554-74B81FA46AB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5BB2A-0DC8-38F8-374B-B76579ABEB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509E45-04F6-F95F-E42E-579131DC78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632271-7E40-EC9D-FB6F-A336A4627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FF14C-FA79-42C3-97CF-E4A7100D6E5F}" type="datetimeFigureOut">
              <a:rPr lang="en-CA" smtClean="0"/>
              <a:t>2026-01-09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7FCE4-E68D-7EF5-E600-25DB09B18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85708-85CB-21DF-A6A0-D3318211A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33B8-6F53-4CC9-AE5F-D30F79B3B2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6381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C3865-6D2A-0698-F851-4CAC5A64B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46BB46-8226-BE41-3FB4-393B0008B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ADE210-1E93-FA21-7AFB-42450BE5D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FF14C-FA79-42C3-97CF-E4A7100D6E5F}" type="datetimeFigureOut">
              <a:rPr lang="en-CA" smtClean="0"/>
              <a:t>2026-01-09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E130C6-7BC2-840A-D6D1-3F9F7A04C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D1078-7CB6-68A4-6704-CA32BFC0A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33B8-6F53-4CC9-AE5F-D30F79B3B2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20433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22A816-FF13-9EFE-FF50-ADBAFE82E7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2AC8CF-1A58-F524-91EF-2D48AE7016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CCA6EB-E01F-0DDC-48F7-4B5669DE8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FF14C-FA79-42C3-97CF-E4A7100D6E5F}" type="datetimeFigureOut">
              <a:rPr lang="en-CA" smtClean="0"/>
              <a:t>2026-01-09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BA05AD-3AB4-B73D-7A2F-08D4B332D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53513-416C-B3C0-C004-5D3DFD3C2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33B8-6F53-4CC9-AE5F-D30F79B3B2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08964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3DECB-2521-1199-32FE-ABD3B10C1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22995-25A2-61C5-1BCD-4364A9BDE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9B472C-66FA-FAA0-AA77-93D3447E3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FF14C-FA79-42C3-97CF-E4A7100D6E5F}" type="datetimeFigureOut">
              <a:rPr lang="en-CA" smtClean="0"/>
              <a:t>2026-01-09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995577-62ED-7B6F-6F7C-CDFC32B02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FB1D78-9C2F-7DCD-BFA8-8A4AC4BAF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33B8-6F53-4CC9-AE5F-D30F79B3B2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85567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0AC46-F960-1DD1-E74D-C94BFC21F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743532-D3C2-7BBF-2B77-554D05841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4634D-BFDE-F85F-5E6E-D58E665FA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FF14C-FA79-42C3-97CF-E4A7100D6E5F}" type="datetimeFigureOut">
              <a:rPr lang="en-CA" smtClean="0"/>
              <a:t>2026-01-09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458E3-2CD6-B04B-E9A5-F0679D0D7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98331-0773-EA11-10B6-C9CAA5F1E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33B8-6F53-4CC9-AE5F-D30F79B3B2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02653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6F096-71B7-0149-2998-F043DE1F3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501A0-053C-1503-F6C2-4B6235222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8A8D30-5695-83A9-E9E5-31425E7AF9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4F3515-1794-C60F-94B4-D5683DBA1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FF14C-FA79-42C3-97CF-E4A7100D6E5F}" type="datetimeFigureOut">
              <a:rPr lang="en-CA" smtClean="0"/>
              <a:t>2026-01-09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093AF-F8AD-7D14-D0D7-76B0074A4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0C07A5-9182-8988-C087-7A1444070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33B8-6F53-4CC9-AE5F-D30F79B3B2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43718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62B4B-EB97-5CB7-959F-60971ACC1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77783-8465-47AA-72DA-51BE5631B6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A6ECA5-A65E-41B3-7F89-2D7E28E42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4F9489-0CB4-A547-BF6D-264E5E6112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66C148-E595-13B0-9408-E2628EC2AC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AF0B50-7BED-8D05-2691-2DCDB91F4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FF14C-FA79-42C3-97CF-E4A7100D6E5F}" type="datetimeFigureOut">
              <a:rPr lang="en-CA" smtClean="0"/>
              <a:t>2026-01-09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10D665-0E5F-BE79-6089-C8D94084E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BCA555-B45A-499A-49CF-17A297FCC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33B8-6F53-4CC9-AE5F-D30F79B3B2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98833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21ADE-D1D2-F41E-20F2-EB137AE68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D01252-4FF9-F90B-6174-C2B13B132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FF14C-FA79-42C3-97CF-E4A7100D6E5F}" type="datetimeFigureOut">
              <a:rPr lang="en-CA" smtClean="0"/>
              <a:t>2026-01-09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AC1155-B4CC-0209-4576-474AA3EA8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8DA59-2065-39D2-4E2F-11F2E7121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33B8-6F53-4CC9-AE5F-D30F79B3B2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25153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587E80-5D4C-BDC8-9608-1D57D7B29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FF14C-FA79-42C3-97CF-E4A7100D6E5F}" type="datetimeFigureOut">
              <a:rPr lang="en-CA" smtClean="0"/>
              <a:t>2026-01-09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09F8D-5C9B-8EAF-1844-D442F95D8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65B8BE-9492-0CE1-7AA9-2490442AF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33B8-6F53-4CC9-AE5F-D30F79B3B2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26955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A1453-D5FE-C426-327F-03CB3E951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64212-E7C7-CB83-0EC0-ED8C57367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EC512-B7CF-63A5-F384-F95A041F28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56AD1C-F1BB-FAF5-8E62-C7FC7FCB2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FF14C-FA79-42C3-97CF-E4A7100D6E5F}" type="datetimeFigureOut">
              <a:rPr lang="en-CA" smtClean="0"/>
              <a:t>2026-01-09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FB1309-3D0B-A8AE-943D-6C4EA1335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0EB74B-BE75-77F7-B20A-5F4C299B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33B8-6F53-4CC9-AE5F-D30F79B3B2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12021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B9C19-86DA-B91B-A2CF-F1C70926E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AF76E7-49FC-1182-6318-091C92F85C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82D65F-CC3C-95BF-D305-CA2006F843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4B3D6E-2844-02EF-5D2D-AB17EE660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FF14C-FA79-42C3-97CF-E4A7100D6E5F}" type="datetimeFigureOut">
              <a:rPr lang="en-CA" smtClean="0"/>
              <a:t>2026-01-09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401536-9F3B-555F-7371-CC7015D73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FA90B0-4376-5255-9D0F-25D4643D9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33B8-6F53-4CC9-AE5F-D30F79B3B2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50877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8E505A-954F-8D73-EF97-A120F4197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A1E9D2-9FA2-1100-F6B2-AD8D191DA0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46F48C-2F99-F631-4F2D-779D62BBDE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FF14C-FA79-42C3-97CF-E4A7100D6E5F}" type="datetimeFigureOut">
              <a:rPr lang="en-CA" smtClean="0"/>
              <a:t>2026-01-09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8E055-FDEE-CD08-7590-5F25B212A8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DDBCCC-8CAD-FF1D-9994-D99A46AC84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F33B8-6F53-4CC9-AE5F-D30F79B3B2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68603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45C46-4EEE-52DC-2554-74B81FA46A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/>
              <a:t>Testing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60521E-D3F6-C19E-8D22-CF66514A9A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17450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Testing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Abha Gupta</dc:creator>
  <cp:lastModifiedBy>Abha Gupta</cp:lastModifiedBy>
  <cp:revision>1</cp:revision>
  <dcterms:created xsi:type="dcterms:W3CDTF">2026-01-09T14:02:32Z</dcterms:created>
  <dcterms:modified xsi:type="dcterms:W3CDTF">2026-01-09T14:02:43Z</dcterms:modified>
</cp:coreProperties>
</file>